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1" r:id="rId4"/>
    <p:sldId id="260" r:id="rId5"/>
    <p:sldId id="263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4136" autoAdjust="0"/>
  </p:normalViewPr>
  <p:slideViewPr>
    <p:cSldViewPr snapToGrid="0">
      <p:cViewPr>
        <p:scale>
          <a:sx n="40" d="100"/>
          <a:sy n="40" d="100"/>
        </p:scale>
        <p:origin x="16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FBBEC-D8B4-4B5A-8119-64A728148BF1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9DAD2-ED7D-4A9A-A5C6-F07A9C0DD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5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agenda includes the same three things I lean on in regular times and that I lean into extra-hard during turbulent times:</a:t>
            </a:r>
          </a:p>
          <a:p>
            <a:r>
              <a:rPr lang="en-US" dirty="0"/>
              <a:t>Management,</a:t>
            </a:r>
          </a:p>
          <a:p>
            <a:r>
              <a:rPr lang="en-US" dirty="0"/>
              <a:t>Personal Growth; and </a:t>
            </a:r>
          </a:p>
          <a:p>
            <a:r>
              <a:rPr lang="en-US" dirty="0"/>
              <a:t>Visioning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D9DAD2-ED7D-4A9A-A5C6-F07A9C0DD6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02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Some of us are in explicit management positions - others of us are 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Leadership vs.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Leadership – empowerment despite position – during uncertain times, your leadership may come from unexpected members of your team – it may be because some have been through this before, they are naturally cool under pressure, etc.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One of the things I have done is dig into the data – seeing how is the team doing as a whole and as individuals– watch sick days, ensure people are taking vacations, watch individuals working during odd hours, or not working because they are not motivated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Communication – ensuring transparency – trying to get any and all information possible and sharing in a timely and appropriate manner – if you have to make a formal communications plan, do so – over-communication is usually a good bet during uncertain times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Do not lose sight of Goals – something concrete to focus on during uncertain times – celebrate wins - good things still happen during uncertain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Create Team Bonding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Talk to other Managers – create network of support – match individuals up to mentors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D9DAD2-ED7D-4A9A-A5C6-F07A9C0DD6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05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Needed for individual contributors and for managers</a:t>
            </a:r>
          </a:p>
          <a:p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Skill up – identify transferrable skills</a:t>
            </a:r>
          </a:p>
          <a:p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Updating Resume – LinkedIn – not the time to be humble</a:t>
            </a:r>
          </a:p>
          <a:p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Networking Internal &amp; External – help others, help your reports – brag about everyone – reach out to those who have been let go from jobs, forced into retirement, etc. </a:t>
            </a:r>
          </a:p>
          <a:p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Apply internally/externally – be OK with it – people do not need to say yes – create options in uncertain times</a:t>
            </a:r>
          </a:p>
          <a:p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To be fully secure – allow team members to leave and grow</a:t>
            </a:r>
          </a:p>
          <a:p>
            <a:r>
              <a:rPr lang="en-US" sz="1200" dirty="0">
                <a:solidFill>
                  <a:schemeClr val="bg1"/>
                </a:solidFill>
                <a:latin typeface="Gill Sans Nova" panose="020B0602020104020203" pitchFamily="34" charset="0"/>
              </a:rPr>
              <a:t>Maslow’s Hierarchy of Needs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D9DAD2-ED7D-4A9A-A5C6-F07A9C0DD6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82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in turbulent times</a:t>
            </a:r>
          </a:p>
          <a:p>
            <a:r>
              <a:rPr lang="en-US" dirty="0"/>
              <a:t>The best thing we can do is stay consistent in our management in good times and in bad</a:t>
            </a:r>
          </a:p>
          <a:p>
            <a:r>
              <a:rPr lang="en-US" dirty="0"/>
              <a:t>Vision for yourself as a contributor</a:t>
            </a:r>
          </a:p>
          <a:p>
            <a:r>
              <a:rPr lang="en-US" dirty="0"/>
              <a:t>Vision for yourself if you are a manager</a:t>
            </a:r>
          </a:p>
          <a:p>
            <a:r>
              <a:rPr lang="en-US" dirty="0"/>
              <a:t>Vision for your team</a:t>
            </a:r>
          </a:p>
          <a:p>
            <a:r>
              <a:rPr lang="en-US" dirty="0"/>
              <a:t>Vision for your organization</a:t>
            </a:r>
          </a:p>
          <a:p>
            <a:r>
              <a:rPr lang="en-US" dirty="0"/>
              <a:t>Research and Brainstorm – know that there is always something out there you have not thought about or that did not exist before</a:t>
            </a:r>
          </a:p>
          <a:p>
            <a:r>
              <a:rPr lang="en-US" dirty="0"/>
              <a:t>We can see this as a chapter of our life – we don’t quite know how the chapter ends, but we can control our dialogue, what we wear, and who we surround ourselves with.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D9DAD2-ED7D-4A9A-A5C6-F07A9C0DD6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4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612B-E66C-484A-8FE7-CA264E5F3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4BA4E-E19F-4D7F-A547-4603D0FD3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6276-A4E0-4D42-A8FB-DD3EF132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366F-D537-4AFA-99CF-A4521B6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CE89-B444-4AD2-A513-3F4D5153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CE1F-8761-4F99-A9C4-7D91BC7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8AB41-1B49-4D43-BF3A-6AC15AEE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9EE2-EFB0-4544-AAB3-7626C807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ACD85-263D-41C1-B760-ABC1C7A7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5FCC-449C-4B86-9957-9E8F1EA0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DA055-6B4F-407A-A67D-6F433CC62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9386A-AB90-4626-A95C-F2FCC807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060D-10D2-459B-8B25-D6099815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E1A7-8401-4926-8F9A-153945E5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818A-EAD5-4E63-B9D6-488695A6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930D-8B5A-449D-B869-B99103FC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B80E-5830-4AF6-99D9-B2E960E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4A402-31DB-4AD5-88A6-6F5A8013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72E-EA09-4B30-AE6B-F2015259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F546-7600-42A7-B4DC-6549892A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FB1-B899-4D6D-9C9F-962C2C3E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B30C-C1A8-4A4C-9457-4E13AD4C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E128-62DF-473F-817D-09BE0745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C21B-789C-4AB5-B0B1-41E0E154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1694D-82C5-4C7D-9181-CAD162B9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F65B-3A9A-4837-8354-4C3E05FA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457-6699-4420-8520-C30AF7A5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656A9-7891-4151-AE68-2C838ABB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34520-3D8D-4AB7-AB72-AA9DB650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3446B-29E8-42CE-B750-768CAA0E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89F1-E1DD-45ED-A5C4-6631ECEE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D72F-CA1D-47EB-A476-2672E86F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90631-0A73-44AE-B3AE-3850B505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A83FF-4780-4A7A-9234-F181C7E2B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A14EF-660D-4804-B053-D50FE5441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F0239-B225-4825-B190-39B2B5E52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4879A-786A-4C82-A11B-D667C35B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31B80-094D-4B20-AABC-F1548A16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B8878-2C6E-4A69-8A95-564C436F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5976-3706-430B-BE5E-8AEFDC06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AE71F-D17A-441E-B3E8-99691253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0E3D-D7F3-45CB-BC0A-F10A08E6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2AF9-1B01-4F8E-8D91-D8F290B2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1A85C-7675-4210-A7D5-AE5EAEDD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4DC2C-D2B2-4A1B-A272-B38787E9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D0E2B-DCBB-4432-AC5E-EA7D17BB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1E81-C622-4F3D-BE76-F67FA601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3E4A-D5B6-4218-9E21-939F2C96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02A93-BB92-4E51-9100-E353401F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D7DBC-8CBF-4A4E-ACBD-59F85475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6148-9B53-41F9-928C-7495BC5B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AFCE-5BFF-4260-9142-EBE470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D292-65C5-4785-A1FC-A3A17484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C3D54-003B-4DAB-BAD8-886760ED3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99142-7919-44EC-BEC6-A911324F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46FC-E1C2-4A0F-BB4A-28A8528B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B3156-50C4-4D29-9EF7-1626DE1C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74DE9-6FB8-4FE1-BAFA-E3999B44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1034E-7A8B-4076-9A56-8F62BFBD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4AEF-1368-47F2-9008-E7B7D92AC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1325-38C7-4783-B2D8-B1FB98575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238F-14B5-47B2-A12A-8DCE11FFDCD5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A2F51-0E35-4374-8197-D7DBA968B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F8B13-6E33-43F9-A64D-45A14DBDE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3504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Keeping Your Team Together During Uncertain Times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7560"/>
            <a:ext cx="9144000" cy="1981754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June 2025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Wednesday, June 11</a:t>
            </a:r>
            <a:r>
              <a:rPr lang="en-US" sz="4000" baseline="30000" dirty="0">
                <a:solidFill>
                  <a:schemeClr val="bg1"/>
                </a:solidFill>
                <a:latin typeface="Gill Sans Nova" panose="020B0602020104020203" pitchFamily="34" charset="0"/>
              </a:rPr>
              <a:t>th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2:00-3:00 Concurrent Session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5900" dirty="0">
                <a:solidFill>
                  <a:schemeClr val="bg1"/>
                </a:solidFill>
                <a:latin typeface="Gill Sans Nova" panose="020B0602020104020203" pitchFamily="34" charset="0"/>
              </a:rPr>
              <a:t>Mollika Biernat, City of Detroit</a:t>
            </a:r>
          </a:p>
        </p:txBody>
      </p:sp>
    </p:spTree>
    <p:extLst>
      <p:ext uri="{BB962C8B-B14F-4D97-AF65-F5344CB8AC3E}">
        <p14:creationId xmlns:p14="http://schemas.microsoft.com/office/powerpoint/2010/main" val="292052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703BB9-E3EA-87AB-1E38-53E163509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75929-F35E-DD21-F287-BBA2DB950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01"/>
            <a:ext cx="10515600" cy="782687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sz="6700" dirty="0">
                <a:solidFill>
                  <a:schemeClr val="bg1"/>
                </a:solidFill>
                <a:latin typeface="Gill Sans MT" panose="020B0502020104020203" pitchFamily="34" charset="0"/>
              </a:rPr>
              <a:t>Agenda</a:t>
            </a:r>
            <a:b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endParaRPr lang="en-US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4F02B-EC28-F3E8-27FE-CBA060512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66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Management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Personal Growth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Visioning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5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117280-CA80-FE1A-380B-F674DF052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9BE9-F1CD-59C0-CCCB-9D6C5A74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  <a:t>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F11F2-C1D4-C7D6-BE60-AF2ED5DE4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Data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Communication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Goals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Celebrate Wins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MT" panose="020B0502020104020203" pitchFamily="34" charset="0"/>
              </a:rPr>
              <a:t>Management . Personal Growth . Visioning</a:t>
            </a: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308486-47F1-D5FB-0DE8-A5FA01C14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18907-8CB6-84FE-6B3E-04EB4B63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  <a:t>Personal Growth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1B8E2-721A-7A61-DE46-0CE50A74E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 lnSpcReduction="10000"/>
          </a:bodyPr>
          <a:lstStyle/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Skill Up – Transferrable Skills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Resume &amp; LinkedIn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Network Internally &amp; Externally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Create options &amp; meaning 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MT" panose="020B0502020104020203" pitchFamily="34" charset="0"/>
              </a:rPr>
              <a:t>Management . Personal Growth . Visioning</a:t>
            </a: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6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9D7484-29E1-4AD1-23B9-DC193BCC0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E9BB-FABF-1C8E-1C23-9B9B3F75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  <a:t>Visioning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0606E-6E84-517A-F6D8-4F7F2947F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Chapters of a Life &amp; Career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Research &amp; Brainstorm to Design the Future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Individual vs. Team vs. Organization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  <a:latin typeface="Gill Sans MT" panose="020B0502020104020203" pitchFamily="34" charset="0"/>
              </a:rPr>
              <a:t>Management . Personal Growth . Visioning</a:t>
            </a: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1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4A43F4-59BC-D6C5-BB70-76D5751B0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AE58-5A87-D765-3DE1-C07393E77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257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sz="5300" dirty="0">
                <a:solidFill>
                  <a:schemeClr val="bg1"/>
                </a:solidFill>
                <a:latin typeface="Gill Sans MT" panose="020B0502020104020203" pitchFamily="34" charset="0"/>
              </a:rPr>
              <a:t>Keeping Your Team Together During Uncertain Times</a:t>
            </a:r>
            <a:b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sz="5300" dirty="0">
                <a:solidFill>
                  <a:schemeClr val="bg1"/>
                </a:solidFill>
                <a:latin typeface="Gill Sans MT" panose="020B0502020104020203" pitchFamily="34" charset="0"/>
              </a:rPr>
              <a:t>Management . Personal Growth . Visioning</a:t>
            </a:r>
            <a:b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b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  <a:t>Questions?</a:t>
            </a:r>
            <a:br>
              <a:rPr lang="en-US" sz="600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endParaRPr lang="en-US" sz="60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526B-E96D-31F1-2427-2CCED4DF2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9313"/>
            <a:ext cx="10515600" cy="30319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Mollika Biernat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Operations General Manager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City of Detroit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</a:rPr>
              <a:t>mollika.biernat@detroitmi.gov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7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563</Words>
  <Application>Microsoft Office PowerPoint</Application>
  <PresentationFormat>Widescreen</PresentationFormat>
  <Paragraphs>73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Gill Sans MT</vt:lpstr>
      <vt:lpstr>Gill Sans Nova</vt:lpstr>
      <vt:lpstr>Office Theme</vt:lpstr>
      <vt:lpstr>Keeping Your Team Together During Uncertain Times</vt:lpstr>
      <vt:lpstr> Agenda </vt:lpstr>
      <vt:lpstr>Management</vt:lpstr>
      <vt:lpstr>Personal Growth</vt:lpstr>
      <vt:lpstr>Visioning</vt:lpstr>
      <vt:lpstr> Keeping Your Team Together During Uncertain Times Management . Personal Growth . Visioning 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PowerPoint Template</dc:title>
  <dc:creator>MELISSA HORR</dc:creator>
  <cp:lastModifiedBy>Mollika Biernat</cp:lastModifiedBy>
  <cp:revision>30</cp:revision>
  <dcterms:created xsi:type="dcterms:W3CDTF">2022-02-23T18:33:08Z</dcterms:created>
  <dcterms:modified xsi:type="dcterms:W3CDTF">2025-06-10T05:12:42Z</dcterms:modified>
</cp:coreProperties>
</file>